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5" r:id="rId8"/>
    <p:sldId id="264" r:id="rId9"/>
    <p:sldId id="268" r:id="rId10"/>
    <p:sldId id="269" r:id="rId11"/>
    <p:sldId id="270" r:id="rId12"/>
    <p:sldId id="271" r:id="rId13"/>
    <p:sldId id="272" r:id="rId14"/>
    <p:sldId id="266" r:id="rId15"/>
  </p:sldIdLst>
  <p:sldSz cx="9144000" cy="6858000" type="screen4x3"/>
  <p:notesSz cx="6888163" cy="96234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85" autoAdjust="0"/>
  </p:normalViewPr>
  <p:slideViewPr>
    <p:cSldViewPr>
      <p:cViewPr>
        <p:scale>
          <a:sx n="79" d="100"/>
          <a:sy n="79" d="100"/>
        </p:scale>
        <p:origin x="-2544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110717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427781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385332"/>
              </p:ext>
            </p:extLst>
          </p:nvPr>
        </p:nvGraphicFramePr>
        <p:xfrm>
          <a:off x="1115616" y="1124744"/>
          <a:ext cx="691276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12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03.06.2024-07.06.2024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«6 дней месяца </a:t>
                      </a:r>
                      <a:r>
                        <a:rPr lang="ru-RU" baseline="0" dirty="0" err="1" smtClean="0">
                          <a:solidFill>
                            <a:schemeClr val="accent2"/>
                          </a:solidFill>
                        </a:rPr>
                        <a:t>Зуль-хиджа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222654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/>
                        <a:t>»</a:t>
                      </a:r>
                    </a:p>
                    <a:p>
                      <a:pPr algn="ctr"/>
                      <a:r>
                        <a:rPr lang="ru-RU" dirty="0"/>
                        <a:t>Поездка в </a:t>
                      </a:r>
                      <a:r>
                        <a:rPr lang="ru-RU" dirty="0" smtClean="0"/>
                        <a:t>«ПОДГОРЬЕ</a:t>
                      </a:r>
                      <a:r>
                        <a:rPr lang="ru-RU" baseline="0" dirty="0" smtClean="0"/>
                        <a:t>» база отдыха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782885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247008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075190"/>
              </p:ext>
            </p:extLst>
          </p:nvPr>
        </p:nvGraphicFramePr>
        <p:xfrm>
          <a:off x="827584" y="1124744"/>
          <a:ext cx="7560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05.08.2024-09.08.2024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«Водный спорт»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924109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/>
                        <a:t>»</a:t>
                      </a:r>
                    </a:p>
                    <a:p>
                      <a:pPr algn="ctr"/>
                      <a:r>
                        <a:rPr lang="ru-RU" dirty="0"/>
                        <a:t>Поездка в </a:t>
                      </a:r>
                      <a:r>
                        <a:rPr lang="ru-RU" dirty="0" smtClean="0"/>
                        <a:t>«Дельфинария</a:t>
                      </a:r>
                      <a:r>
                        <a:rPr lang="ru-RU" baseline="0" dirty="0" smtClean="0"/>
                        <a:t>»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975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067890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941813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980686"/>
              </p:ext>
            </p:extLst>
          </p:nvPr>
        </p:nvGraphicFramePr>
        <p:xfrm>
          <a:off x="1259632" y="1124744"/>
          <a:ext cx="63367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12.08.2024-16.08.2024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«Берегите природу»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02683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/>
                        <a:t>»</a:t>
                      </a:r>
                    </a:p>
                    <a:p>
                      <a:pPr algn="ctr"/>
                      <a:r>
                        <a:rPr lang="ru-RU" dirty="0" smtClean="0"/>
                        <a:t>Поход</a:t>
                      </a:r>
                      <a:r>
                        <a:rPr lang="ru-RU" baseline="0" dirty="0" smtClean="0"/>
                        <a:t> на природу 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2519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264146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537341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89932"/>
              </p:ext>
            </p:extLst>
          </p:nvPr>
        </p:nvGraphicFramePr>
        <p:xfrm>
          <a:off x="1115616" y="1124744"/>
          <a:ext cx="66247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19.08.2024-23.08.2024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«5 дней месяца </a:t>
                      </a:r>
                      <a:r>
                        <a:rPr lang="ru-RU" baseline="0" dirty="0" err="1" smtClean="0">
                          <a:solidFill>
                            <a:schemeClr val="accent2"/>
                          </a:solidFill>
                        </a:rPr>
                        <a:t>Мухаррам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262776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 smtClean="0"/>
                        <a:t>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Поездка в «ПОДГОРЬЕ</a:t>
                      </a:r>
                      <a:r>
                        <a:rPr lang="ru-RU" baseline="0" dirty="0" smtClean="0"/>
                        <a:t>» база отдыха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447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420307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918697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757095"/>
              </p:ext>
            </p:extLst>
          </p:nvPr>
        </p:nvGraphicFramePr>
        <p:xfrm>
          <a:off x="1115616" y="1124744"/>
          <a:ext cx="66967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67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26.08.2024-30.08.2024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«Анатомия человека»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457827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/>
                        <a:t>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Поездка в «Грозный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Молл</a:t>
                      </a:r>
                      <a:r>
                        <a:rPr lang="ru-RU" baseline="0" dirty="0" smtClean="0"/>
                        <a:t>»</a:t>
                      </a:r>
                      <a:endParaRPr lang="ru-RU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7767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507940"/>
              </p:ext>
            </p:extLst>
          </p:nvPr>
        </p:nvGraphicFramePr>
        <p:xfrm>
          <a:off x="251520" y="260648"/>
          <a:ext cx="8568952" cy="691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08712">
                <a:tc>
                  <a:txBody>
                    <a:bodyPr/>
                    <a:lstStyle/>
                    <a:p>
                      <a:pPr algn="ctr"/>
                      <a:r>
                        <a:rPr lang="ru-RU" sz="32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3200" b="1" i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Уважаемые родители</a:t>
                      </a:r>
                      <a:r>
                        <a:rPr lang="ru-RU" sz="3200" b="1" i="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r>
                        <a:rPr lang="ru-RU" sz="3200" dirty="0"/>
                        <a:t/>
                      </a:r>
                      <a:br>
                        <a:rPr lang="ru-RU" sz="3200" dirty="0"/>
                      </a:br>
                      <a:r>
                        <a:rPr lang="ru-RU" sz="32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Благодарим вас за высокий интерес к </a:t>
                      </a:r>
                      <a:r>
                        <a:rPr lang="en-US" sz="3200" dirty="0"/>
                        <a:t>OANO </a:t>
                      </a:r>
                      <a:r>
                        <a:rPr lang="ru-RU" sz="3200" dirty="0"/>
                        <a:t>«</a:t>
                      </a:r>
                      <a:r>
                        <a:rPr lang="en-US" sz="3200" dirty="0"/>
                        <a:t>Gymnasium </a:t>
                      </a:r>
                      <a:r>
                        <a:rPr lang="ru-RU" sz="3200" dirty="0"/>
                        <a:t>«</a:t>
                      </a:r>
                      <a:r>
                        <a:rPr lang="en-US" sz="3200" dirty="0" err="1"/>
                        <a:t>Salva</a:t>
                      </a:r>
                      <a:r>
                        <a:rPr lang="ru-RU" sz="3200" dirty="0"/>
                        <a:t>» </a:t>
                      </a:r>
                      <a:r>
                        <a:rPr lang="ru-RU" sz="32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  <a:r>
                        <a:rPr lang="ru-RU" sz="3200" dirty="0"/>
                        <a:t/>
                      </a:r>
                      <a:br>
                        <a:rPr lang="ru-RU" sz="3200" dirty="0"/>
                      </a:br>
                      <a:r>
                        <a:rPr lang="ru-RU" sz="32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Прием заявок в </a:t>
                      </a:r>
                      <a:r>
                        <a:rPr lang="en-US" sz="3200" dirty="0"/>
                        <a:t>OANO </a:t>
                      </a:r>
                      <a:r>
                        <a:rPr lang="ru-RU" sz="3200" dirty="0"/>
                        <a:t>«</a:t>
                      </a:r>
                      <a:r>
                        <a:rPr lang="en-US" sz="3200" dirty="0"/>
                        <a:t>Gymnasium </a:t>
                      </a:r>
                      <a:r>
                        <a:rPr lang="ru-RU" sz="3200" dirty="0"/>
                        <a:t>«</a:t>
                      </a:r>
                      <a:r>
                        <a:rPr lang="en-US" sz="3200" dirty="0" err="1"/>
                        <a:t>Salva</a:t>
                      </a:r>
                      <a:r>
                        <a:rPr lang="ru-RU" sz="3200" dirty="0"/>
                        <a:t>» </a:t>
                      </a:r>
                      <a:r>
                        <a:rPr lang="ru-RU" sz="3200" dirty="0" err="1" smtClean="0"/>
                        <a:t>дошкольного,</a:t>
                      </a:r>
                      <a:r>
                        <a:rPr lang="ru-RU" sz="3200" b="1" i="0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начального,основного</a:t>
                      </a:r>
                      <a:r>
                        <a:rPr lang="ru-RU" sz="3200" b="1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32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и среднего</a:t>
                      </a:r>
                      <a:r>
                        <a:rPr lang="ru-RU" sz="3200" b="1" i="0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уровня</a:t>
                      </a:r>
                      <a:r>
                        <a:rPr lang="ru-RU" sz="3200" b="1" i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3200" dirty="0"/>
                        <a:t/>
                      </a:r>
                      <a:br>
                        <a:rPr lang="ru-RU" sz="3200" dirty="0"/>
                      </a:br>
                      <a:r>
                        <a:rPr lang="ru-RU" sz="3200" dirty="0"/>
                        <a:t>На</a:t>
                      </a:r>
                      <a:r>
                        <a:rPr lang="ru-RU" sz="3200" baseline="0" dirty="0"/>
                        <a:t> 2024-2025 учебный </a:t>
                      </a:r>
                      <a:r>
                        <a:rPr lang="ru-RU" sz="3200" baseline="0" dirty="0" smtClean="0"/>
                        <a:t>год закрыт!!!</a:t>
                      </a:r>
                      <a:r>
                        <a:rPr lang="ru-RU" sz="3200" dirty="0"/>
                        <a:t/>
                      </a:r>
                      <a:br>
                        <a:rPr lang="ru-RU" sz="3200" dirty="0"/>
                      </a:br>
                      <a:endParaRPr lang="ru-RU" sz="3200" b="1" i="0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3200" b="1" i="0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3200" b="1" i="0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3200" b="1" i="0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ru-RU" sz="3200" dirty="0"/>
                        <a:t/>
                      </a:r>
                      <a:br>
                        <a:rPr lang="ru-RU" sz="3200" dirty="0"/>
                      </a:br>
                      <a:r>
                        <a:rPr lang="ru-RU" sz="32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 благодарностью,</a:t>
                      </a:r>
                      <a:r>
                        <a:rPr lang="ru-RU" sz="3200" dirty="0"/>
                        <a:t/>
                      </a:r>
                      <a:br>
                        <a:rPr lang="ru-RU" sz="3200" dirty="0"/>
                      </a:br>
                      <a:r>
                        <a:rPr lang="ru-RU" sz="3200" b="1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администрация»</a:t>
                      </a:r>
                      <a:endParaRPr lang="ru-RU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612033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704322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812258"/>
              </p:ext>
            </p:extLst>
          </p:nvPr>
        </p:nvGraphicFramePr>
        <p:xfrm>
          <a:off x="1115616" y="1124744"/>
          <a:ext cx="68407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10.06.2024-14.06.2024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«Анатомия человека»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648156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/>
                        <a:t>»</a:t>
                      </a:r>
                    </a:p>
                    <a:p>
                      <a:pPr algn="ctr"/>
                      <a:r>
                        <a:rPr lang="ru-RU" dirty="0"/>
                        <a:t>Поездка в «</a:t>
                      </a:r>
                      <a:r>
                        <a:rPr lang="ru-RU" dirty="0" smtClean="0"/>
                        <a:t>Грозный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Молл</a:t>
                      </a:r>
                      <a:r>
                        <a:rPr lang="ru-RU" baseline="0" dirty="0" smtClean="0"/>
                        <a:t>»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076522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692899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465803"/>
              </p:ext>
            </p:extLst>
          </p:nvPr>
        </p:nvGraphicFramePr>
        <p:xfrm>
          <a:off x="827584" y="1124744"/>
          <a:ext cx="756084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8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17.06.2024-21.06.2024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«Водный спорт»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983852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/>
                        <a:t>»</a:t>
                      </a:r>
                    </a:p>
                    <a:p>
                      <a:pPr algn="ctr"/>
                      <a:r>
                        <a:rPr lang="ru-RU" dirty="0"/>
                        <a:t>Поездка в </a:t>
                      </a:r>
                      <a:r>
                        <a:rPr lang="ru-RU" dirty="0" smtClean="0"/>
                        <a:t>«Дельфинария</a:t>
                      </a:r>
                      <a:r>
                        <a:rPr lang="ru-RU" baseline="0" dirty="0" smtClean="0"/>
                        <a:t>»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191619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399179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914105"/>
              </p:ext>
            </p:extLst>
          </p:nvPr>
        </p:nvGraphicFramePr>
        <p:xfrm>
          <a:off x="1259632" y="1124744"/>
          <a:ext cx="633670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24.06.2024-28.06.2024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«Берегите природу»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763538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/>
                        <a:t>»</a:t>
                      </a:r>
                    </a:p>
                    <a:p>
                      <a:pPr algn="ctr"/>
                      <a:r>
                        <a:rPr lang="ru-RU" dirty="0" smtClean="0"/>
                        <a:t>Поход</a:t>
                      </a:r>
                      <a:r>
                        <a:rPr lang="ru-RU" baseline="0" dirty="0" smtClean="0"/>
                        <a:t> на природу 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459943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646192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073384"/>
              </p:ext>
            </p:extLst>
          </p:nvPr>
        </p:nvGraphicFramePr>
        <p:xfrm>
          <a:off x="1115616" y="1124744"/>
          <a:ext cx="662473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24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01.07.2024-05.07.2024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«5 дней месяца </a:t>
                      </a:r>
                      <a:r>
                        <a:rPr lang="ru-RU" baseline="0" dirty="0" err="1" smtClean="0">
                          <a:solidFill>
                            <a:schemeClr val="accent2"/>
                          </a:solidFill>
                        </a:rPr>
                        <a:t>Мухаррам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713327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 smtClean="0"/>
                        <a:t>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Поездка в «ПОДГОРЬЕ</a:t>
                      </a:r>
                      <a:r>
                        <a:rPr lang="ru-RU" baseline="0" dirty="0" smtClean="0"/>
                        <a:t>» база отдыха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295480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368984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728267"/>
              </p:ext>
            </p:extLst>
          </p:nvPr>
        </p:nvGraphicFramePr>
        <p:xfrm>
          <a:off x="1115616" y="1124744"/>
          <a:ext cx="6696744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67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08.07.2024-12.07.2024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«Анатомия человека»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89231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/>
                        <a:t>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Поездка в «Грозный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Молл</a:t>
                      </a:r>
                      <a:r>
                        <a:rPr lang="ru-RU" baseline="0" dirty="0" smtClean="0"/>
                        <a:t>»</a:t>
                      </a:r>
                      <a:endParaRPr lang="ru-RU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1778068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198466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807287"/>
              </p:ext>
            </p:extLst>
          </p:nvPr>
        </p:nvGraphicFramePr>
        <p:xfrm>
          <a:off x="1115616" y="1124744"/>
          <a:ext cx="712879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287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15.07.2024-19.07.2024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недели: "Берегите природу»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454675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 smtClean="0"/>
                        <a:t>Thursday</a:t>
                      </a:r>
                      <a:r>
                        <a:rPr lang="ru-RU" dirty="0" smtClean="0"/>
                        <a:t>»</a:t>
                      </a:r>
                    </a:p>
                    <a:p>
                      <a:pPr algn="ctr"/>
                      <a:r>
                        <a:rPr lang="ru-RU" dirty="0" smtClean="0"/>
                        <a:t>Поход</a:t>
                      </a:r>
                      <a:r>
                        <a:rPr lang="ru-RU" baseline="0" dirty="0" smtClean="0"/>
                        <a:t> на природу</a:t>
                      </a:r>
                      <a:endParaRPr lang="ru-RU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499614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195776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642817"/>
              </p:ext>
            </p:extLst>
          </p:nvPr>
        </p:nvGraphicFramePr>
        <p:xfrm>
          <a:off x="1115616" y="1124744"/>
          <a:ext cx="698477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847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22.07.2024-26.07.2024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</a:t>
                      </a:r>
                      <a:r>
                        <a:rPr lang="ru-RU" baseline="0" dirty="0" smtClean="0">
                          <a:solidFill>
                            <a:schemeClr val="accent2"/>
                          </a:solidFill>
                        </a:rPr>
                        <a:t>«Водный спорт»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348933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/>
                        <a:t>»</a:t>
                      </a:r>
                    </a:p>
                    <a:p>
                      <a:pPr algn="ctr"/>
                      <a:r>
                        <a:rPr lang="ru-RU" dirty="0"/>
                        <a:t>Поездка </a:t>
                      </a:r>
                      <a:r>
                        <a:rPr lang="ru-RU" dirty="0" smtClean="0"/>
                        <a:t>в «Дельфинария</a:t>
                      </a:r>
                      <a:r>
                        <a:rPr lang="ru-RU" baseline="0" dirty="0" smtClean="0"/>
                        <a:t>»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1772816"/>
          <a:ext cx="3672408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Понедельник  «</a:t>
                      </a:r>
                      <a:r>
                        <a:rPr lang="en-US" dirty="0"/>
                        <a:t>Monday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Худ.  Творчество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шахматы, теннис</a:t>
                      </a:r>
                      <a:endParaRPr lang="ru-RU" sz="1200" dirty="0"/>
                    </a:p>
                    <a:p>
                      <a:pPr algn="ctr"/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802511"/>
              </p:ext>
            </p:extLst>
          </p:nvPr>
        </p:nvGraphicFramePr>
        <p:xfrm>
          <a:off x="179512" y="3861048"/>
          <a:ext cx="3744416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1622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Среда</a:t>
                      </a:r>
                      <a:r>
                        <a:rPr lang="ru-RU" baseline="0" dirty="0"/>
                        <a:t> «</a:t>
                      </a:r>
                      <a:r>
                        <a:rPr lang="en-US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r>
                        <a:rPr lang="ru-RU" sz="1800" b="0" i="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</a:t>
                      </a:r>
                      <a:r>
                        <a:rPr lang="ru-RU" sz="1200" baseline="0" dirty="0"/>
                        <a:t> язык</a:t>
                      </a:r>
                      <a:endParaRPr lang="ru-RU" sz="1200" dirty="0"/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«мальчики»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ИЗО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1200" baseline="0" dirty="0"/>
                        <a:t>Прогулка, </a:t>
                      </a:r>
                      <a:r>
                        <a:rPr lang="ru-RU" sz="1200" baseline="0" dirty="0" smtClean="0"/>
                        <a:t>волейбол</a:t>
                      </a:r>
                      <a:endParaRPr lang="ru-RU" sz="1200" baseline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547546"/>
              </p:ext>
            </p:extLst>
          </p:nvPr>
        </p:nvGraphicFramePr>
        <p:xfrm>
          <a:off x="5076056" y="3933056"/>
          <a:ext cx="3719736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197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Пятница</a:t>
                      </a:r>
                      <a:r>
                        <a:rPr lang="ru-RU" baseline="0" dirty="0"/>
                        <a:t> «</a:t>
                      </a:r>
                      <a:r>
                        <a:rPr lang="en-US" dirty="0"/>
                        <a:t>Friday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 smtClean="0"/>
                        <a:t>Русский </a:t>
                      </a:r>
                      <a:r>
                        <a:rPr lang="ru-RU" sz="1200" dirty="0"/>
                        <a:t>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Информатика и ИКТ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Чтение и звучание КОРАНА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ТВОРЧЕСТВО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153509"/>
              </p:ext>
            </p:extLst>
          </p:nvPr>
        </p:nvGraphicFramePr>
        <p:xfrm>
          <a:off x="1115616" y="1124744"/>
          <a:ext cx="684076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2"/>
                          </a:solidFill>
                        </a:rPr>
                        <a:t>29.07.2024-02.08.2024 </a:t>
                      </a:r>
                      <a:r>
                        <a:rPr lang="ru-RU" dirty="0">
                          <a:solidFill>
                            <a:schemeClr val="accent2"/>
                          </a:solidFill>
                        </a:rPr>
                        <a:t>Тема</a:t>
                      </a:r>
                      <a:r>
                        <a:rPr lang="ru-RU" baseline="0" dirty="0">
                          <a:solidFill>
                            <a:schemeClr val="accent2"/>
                          </a:solidFill>
                        </a:rPr>
                        <a:t> недели: «Анатомия человека»</a:t>
                      </a:r>
                      <a:endParaRPr lang="ru-RU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557677"/>
              </p:ext>
            </p:extLst>
          </p:nvPr>
        </p:nvGraphicFramePr>
        <p:xfrm>
          <a:off x="1403648" y="6021288"/>
          <a:ext cx="684076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07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8686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Четверг «</a:t>
                      </a:r>
                      <a:r>
                        <a:rPr lang="en-US" dirty="0"/>
                        <a:t>Thursday</a:t>
                      </a:r>
                      <a:r>
                        <a:rPr lang="ru-RU" dirty="0"/>
                        <a:t>»</a:t>
                      </a:r>
                    </a:p>
                    <a:p>
                      <a:pPr algn="ctr"/>
                      <a:r>
                        <a:rPr lang="ru-RU" dirty="0"/>
                        <a:t>Поездка в «</a:t>
                      </a:r>
                      <a:r>
                        <a:rPr lang="ru-RU" dirty="0" smtClean="0"/>
                        <a:t>Грозный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baseline="0" dirty="0" err="1" smtClean="0"/>
                        <a:t>Молл</a:t>
                      </a:r>
                      <a:r>
                        <a:rPr lang="ru-RU" baseline="0" dirty="0" smtClean="0"/>
                        <a:t>»</a:t>
                      </a:r>
                      <a:endParaRPr lang="ru-RU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039544" y="1772816"/>
          <a:ext cx="3780928" cy="187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7220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Вторник «</a:t>
                      </a:r>
                      <a:r>
                        <a:rPr lang="en-US" dirty="0"/>
                        <a:t>Tuesday</a:t>
                      </a:r>
                      <a:r>
                        <a:rPr lang="ru-RU" dirty="0"/>
                        <a:t>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Математика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Русский язык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Английский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Арабский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dirty="0"/>
                        <a:t>Чтение</a:t>
                      </a:r>
                      <a:r>
                        <a:rPr lang="ru-RU" sz="1200" baseline="0" dirty="0"/>
                        <a:t> и звучание КОРАНА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en-US" sz="1200" dirty="0"/>
                        <a:t>BJJ</a:t>
                      </a:r>
                      <a:r>
                        <a:rPr lang="en-US" sz="1200" baseline="0" dirty="0"/>
                        <a:t> </a:t>
                      </a:r>
                      <a:r>
                        <a:rPr lang="ru-RU" sz="1200" baseline="0" dirty="0"/>
                        <a:t> «девочки»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Ментальная арифметика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sz="1200" baseline="0" dirty="0"/>
                        <a:t>Прогулка, баскетбол, бильярд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60648"/>
          <a:ext cx="8136904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69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Расписание</a:t>
                      </a:r>
                      <a:r>
                        <a:rPr lang="ru-RU" baseline="0" dirty="0"/>
                        <a:t>  </a:t>
                      </a:r>
                      <a:r>
                        <a:rPr lang="en-US" sz="1800" dirty="0"/>
                        <a:t>OANO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/>
                        <a:t>Gymnasium </a:t>
                      </a:r>
                      <a:r>
                        <a:rPr lang="ru-RU" sz="1800" dirty="0"/>
                        <a:t>«</a:t>
                      </a:r>
                      <a:r>
                        <a:rPr lang="en-US" sz="1800" dirty="0" err="1"/>
                        <a:t>Salva</a:t>
                      </a:r>
                      <a:r>
                        <a:rPr lang="ru-RU" sz="1800" dirty="0"/>
                        <a:t>»  на</a:t>
                      </a:r>
                    </a:p>
                    <a:p>
                      <a:pPr algn="ctr"/>
                      <a:r>
                        <a:rPr lang="ru-RU" sz="1800" dirty="0"/>
                        <a:t> </a:t>
                      </a:r>
                      <a:r>
                        <a:rPr lang="ru-RU" dirty="0"/>
                        <a:t>ЛЕТНИЙ КРУГЛОСУТОЧНЫЙ ЛАГЕРЬ</a:t>
                      </a:r>
                      <a:r>
                        <a:rPr lang="ru-RU" baseline="0" dirty="0"/>
                        <a:t>  </a:t>
                      </a:r>
                      <a:r>
                        <a:rPr lang="ru-RU" dirty="0"/>
                        <a:t>«</a:t>
                      </a:r>
                      <a:r>
                        <a:rPr lang="en-US" dirty="0"/>
                        <a:t>FOREIGN WORLD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6019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1587</Words>
  <Application>Microsoft Office PowerPoint</Application>
  <PresentationFormat>Экран (4:3)</PresentationFormat>
  <Paragraphs>525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Приглашаем детей от 1 до 16  лет на летнюю языковую программу в Грозном в ОАНО «Гимназия «Сальва». Программа подразумевает не только погружение в языковую среду, посредством изучения английского языка с носителем и интерактивными занятиями, но и экскурсии, развлекательные мероприятия, организуемые школой.</dc:title>
  <cp:lastModifiedBy>admin</cp:lastModifiedBy>
  <cp:revision>41</cp:revision>
  <cp:lastPrinted>2024-06-01T10:50:00Z</cp:lastPrinted>
  <dcterms:modified xsi:type="dcterms:W3CDTF">2024-06-01T11:52:57Z</dcterms:modified>
</cp:coreProperties>
</file>